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5" r:id="rId3"/>
  </p:sldMasterIdLst>
  <p:sldIdLst>
    <p:sldId id="266" r:id="rId4"/>
    <p:sldId id="260" r:id="rId5"/>
    <p:sldId id="263" r:id="rId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846"/>
    <a:srgbClr val="D76213"/>
    <a:srgbClr val="DA773E"/>
    <a:srgbClr val="BF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6394-22D9-457E-94CE-D3360407B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C37BA-6A4E-4237-A4D8-4D21B1A8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B92E-93C9-4B0F-B99D-F09233D5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E06-743A-4DA0-A4BF-DE772CFF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0A4C-E51E-4C45-8725-9F9F2507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82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A474-D16B-4EA4-B56C-51D77863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E3A56-8BED-4D8C-9BB3-74A1857FD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BEE6-CB50-4708-851C-C3D4E6F6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D977-C49E-4B49-AB42-6BA1A814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322C-7AE9-48D5-9528-C79D60C2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6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B6412-6BB5-42F6-8DA6-262A4245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47C8D-23FE-44C0-B13F-A76E230C7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786EE-A6BD-4A8C-9EE2-326DEF45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4190-F0F5-4096-8A54-29F8FFB1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3785-76A5-4D59-BCDD-D95060C9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902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7D3-3300-45F2-BA7B-05EB9AB2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A0126-D2A4-425C-9FB9-87B88F24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DE96E-7A33-4317-8B5C-1E50A0A9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9049D-49F0-4BDA-B8CD-87F8F17C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673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3571-898B-416F-AD79-4D95D0F6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80131-82D4-4DF3-AB7B-FBE1AAC10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E149-F76C-4E3A-83AC-1C84F18A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74F3-9E69-4831-9F90-715A3F3A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69B8-FC0A-4067-A7B3-F601FB37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334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29C2-07F9-4475-A40A-D7EA694F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F0A9-48C8-43B4-82C2-7C208E1E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226F-C5C5-4E4B-8367-FA8E9630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728D0-58C3-4A33-8E0E-55284C1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9265-5A64-42D8-9682-CE375BBF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487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0FE4-3176-47A9-8331-12290324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3F84-BC0C-4A26-8AAD-0AA6A8D6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3EF77-0B58-4942-BFA8-4FE03C47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CB67-4B6C-4C32-BB42-00B24597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420F-1182-4F33-BC60-1D937A56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85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7BDC-300A-4393-BAF3-BC286EF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F360-23C2-430D-A86E-4D91C8C4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7ECF-B0DB-4B15-8C3A-2AF52404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415FA-28CD-4010-A4AF-E88C33AD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31FB9-5BA3-4EC7-8C97-FEF439DD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5F6F-A7E9-4634-9662-62578BA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786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21C2-8AD0-48D8-AD5A-2CAE95F8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F01CA-82AA-421E-AEDF-FC5042954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592D3-EB51-458C-823F-59D883DF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7EFC8-F603-4061-BF0C-589126176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42988-B3B0-42D0-A241-72C76A48B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BBC76-47D2-4834-8D93-0211DE66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779A7-93D6-407B-A821-C57A3688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C51FB-7240-4964-B763-32A5F6D2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111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2130-C5B6-44EC-8DCE-2303D396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8938C-9AF6-4028-9B92-6B2887C0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EC7D0-3914-4BCA-B0BC-F80DC83C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65462-5A84-4236-BB90-0B17DB09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4492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72163-3923-47C4-B363-AC5DD02C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25FE7-2128-46B1-8A3D-0B218750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4D799-2504-40D8-BCD0-79A03EAF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74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B726-4567-4BA3-A442-E0CC10DC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3D89-029D-4232-946E-D9E52B086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6D91-B21D-4C14-9D12-0B5A2776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26C0F-BA02-4794-971C-0A994D70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6E18F-5B44-4EA9-A242-6516B0A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524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2E26-9FC1-4131-B173-6DED474A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02C0-6F9C-4D4F-AB6F-E08E27F5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62ACB-4483-420D-9F1F-1A91283D2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C654-88F2-4E1B-A842-970FAA6D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741AC-AFE9-4162-9164-E8E2FFD5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564F3-FA06-4CAD-96F1-E3D483B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543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54C1-2D6B-4ED2-83A6-899F82C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ADDAE-FF80-43C1-96F4-585DAD89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D88AD-FC79-42B5-B715-DEF39AAC4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EAEE-97F0-48A1-BCFC-79C5C9EA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1CF2C-D0C1-410F-9EFE-34DFFA9A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E3A9-AA92-4418-97B1-AF48D8A6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828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A644-1BEF-43B9-9379-AF2ADDA3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261C2-6D18-48C5-925A-4E329A9AA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B859-C9BA-4D0E-82CB-9946D79C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7803-8889-4FA2-8FCA-C4734C3E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C433-6ABA-4D85-9BD2-E4CE8B4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218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D8F2-66ED-4CC3-950F-14331CD86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DFAA-F8B4-4258-AB90-233659A7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36C2-985D-4D85-B7E0-24FB39A5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CF7D2-CCDF-4C17-960E-77C70E3A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8062-C94E-4D2E-A327-EF3BCA76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459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A4C5-1112-42F5-8626-E7D1E6D3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E27AB-17D9-4113-87DF-F65818819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7592-ABDD-4E97-AB41-E2E793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AEB95-E945-4826-B363-8F7E682C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6D27-33E7-4594-84ED-64712EB6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5715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1D08-5B9C-488A-8DD6-3CBF6529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7A90-232F-4ED3-8480-E5E06F3F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094CF-0198-4DAE-99E6-F500A084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2B75-0F3C-44D7-BEA4-7B9F6159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A4E6-91D0-4368-9590-28C68E1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412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85A5-9486-4A5D-A887-022636B8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32DCA-5E9B-46F7-9AD0-DCFCDAC29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1A3C-CE3B-457D-8E0F-82E57A14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B28FD-08DB-42A9-97FF-04C88E09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A8DCC-B47B-4ACB-AC3F-49E701A9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4071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D7D9-81F5-4427-BA6A-82F44312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DFF0-D756-4B34-BB9B-39B7458D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90DD-F0BA-4E5F-837B-8D974902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D8074-1920-4D2D-9761-E5C01791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EE1E9-DF9F-4F83-9985-5565990B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9EF7F-CCEA-4AD4-9C03-F6C14C9B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2363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8483-013B-46E4-BA4A-003C07A8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0EBC-AE86-44B4-99D8-8A3C8E2C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EC5B-C419-4B96-8027-0B3FA3EE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8514A-15A6-4A55-BB35-EF18B6792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9C203-7E81-4936-8E65-A780BE4D7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D87CA-57C8-4647-A960-EB5ABBC8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24C30-7884-413A-A68A-B2D5D462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CE0BE-184F-43DB-BC01-D1AABC8D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13673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073A-CE9F-4360-A703-EBA83A32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141BA-C389-4D05-8D27-4B383F5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865C8-EEB6-4978-AC14-2CDE43E8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30C9E-7839-4878-8867-3B45780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65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392C-DA42-407B-9424-C948694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6E3B-4B98-4A84-A69A-FC9EDAE2A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2DC04-B8F7-4E5F-BC10-5FE5FBD6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9D7C-66EE-4EF1-8D00-BFFE0063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026B-8D53-4441-AA50-FE9CE35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894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935F8-A293-4492-9DD9-9C9DD361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612B-3219-454A-8AF6-20AAFDC7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9107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3822-1142-4E5D-BC74-F149F108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C04B-7AFD-4A9A-8702-2604206F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A5286-19B0-47F0-B95A-6FC7183FB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4D76-EEA8-4E48-957F-91E734F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547F-DF18-400C-999C-0AB7B45E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43F26-1624-44E8-B9B2-D4A5618F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6412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A729-96BD-439D-AAEE-1DAAB5D4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73EE9-019E-442E-85F0-C483A00B2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806F2-AC69-451E-A31E-0FAB06A13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D6E3D-9F18-4F81-B198-D74D44CC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A790B-0B13-4BCB-A2E5-8F57C288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E08B-1E0E-478B-848C-7FCA3CB7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755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BC22-B359-4949-B2C0-1F808B2A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F53BE-4596-410F-992B-FF9AAC33F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18A6A-B2D7-416A-8297-3001095A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3851-11CD-4805-ABB5-E05B44DA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EC11-39BE-4FDE-8F6E-4B74C124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991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C3A0B-04F5-418B-959B-65C628BCD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A1D03-3F88-4B5C-A35D-B0D4EF87D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409-5942-4143-B485-EA7CDF18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3E3C6-E2CE-4C58-B4F0-1909868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979E-C6BD-496F-A5DF-97724E02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48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62F8-BC4B-48D5-A37D-1F7FE4D4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1E56-D875-45EA-A8E9-D8382452E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A45EC-98B2-4D68-8C63-817D5C5E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1D00D-789E-4192-869D-0337AC73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C6AA-B05B-4F73-A940-7F0B4E84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C5CE-2DD4-4EB5-98FB-2DB15E03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64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2EB6-3D37-41B3-B855-0514082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45DB-1F1D-49E2-AA6B-F2624B02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C3177-428E-457A-80B3-A285325D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E2AE2-CA31-4898-9C4A-3EDF3F72A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77E6D-CBD9-44D5-8C02-D6D3738FB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CFEBC-58F6-4211-9C6F-ACE0F989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74DFF-C6B7-4C7F-AE32-BA45D78D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6224A-8E50-450F-AA95-7D0B94F9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54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FE04-D3B0-4D80-859B-836DC790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FA49C-E516-42D5-8B8E-92283065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0E33-DEC5-4A75-8B92-76F5FB25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FE5B5-A700-447B-A132-CBE8E158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23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3C476-0C5E-4D41-81F1-ED95E572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62620-CA07-4856-889E-8DEF9BB3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6D00-84EA-4EBB-97FA-245FD1D5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11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3184-BB76-4A10-8244-74811BB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C4DE-D399-4C07-BCEA-245F67D6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265DE-6419-4ED9-8BEF-0039459BC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3FD10-0D74-4139-8429-21FE2707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A092-D305-45BD-B46A-FE962D66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D2629-4D6F-4278-800A-1A979596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155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96B5-B0BF-4BD2-96AE-2160945F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16A06-F7A2-47FB-841D-13757A46B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06B81-2E3E-4118-BC35-844000EB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011D8-A3D4-44CD-830C-210E5F97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E0E3-9C17-4842-8211-2D9412D8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09DFA-18E4-4B71-AF65-7E12E775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74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98131-9D33-461C-9AE0-354E6691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D48DF-8EED-41A5-AAD3-0A8DA4BD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03026-61C3-4FC0-885B-73BE0D874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7FB9-A417-4E62-9962-599B4F040E80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BAD50-6579-4840-A319-DB914D31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A9B1-500F-41B9-B6AB-8BF7601E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66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96C88-EF5B-4564-BF35-7A23A85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C13D-CF3D-4493-B981-5ED05853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421A-D35B-4496-9F49-09154B650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6AAB-5C09-41E8-9845-F3C3DF5A1B6D}" type="datetimeFigureOut">
              <a:rPr lang="en-BE" smtClean="0"/>
              <a:t>04/05/2021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C071-7EAC-4E8A-8B85-A3494647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751DF-05C1-4077-AE2C-3A0205A28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447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677A5F-06A9-48F0-884A-14E078A785A3}"/>
              </a:ext>
            </a:extLst>
          </p:cNvPr>
          <p:cNvSpPr/>
          <p:nvPr userDrawn="1"/>
        </p:nvSpPr>
        <p:spPr>
          <a:xfrm>
            <a:off x="501442" y="502920"/>
            <a:ext cx="11178540" cy="5852160"/>
          </a:xfrm>
          <a:prstGeom prst="rect">
            <a:avLst/>
          </a:prstGeom>
          <a:noFill/>
          <a:ln w="1016000" cmpd="sng">
            <a:solidFill>
              <a:srgbClr val="DA7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B175E8A-3489-4B5B-A3A1-640C3B9AA7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00" y="1151511"/>
            <a:ext cx="2175370" cy="1536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64FE0-E593-4C3D-A518-95CFB0921F95}"/>
              </a:ext>
            </a:extLst>
          </p:cNvPr>
          <p:cNvSpPr txBox="1"/>
          <p:nvPr userDrawn="1"/>
        </p:nvSpPr>
        <p:spPr>
          <a:xfrm>
            <a:off x="439263" y="23060"/>
            <a:ext cx="5071730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88" dirty="0">
                <a:solidFill>
                  <a:schemeClr val="bg1"/>
                </a:solidFill>
                <a:latin typeface="Montserrat Medium"/>
                <a:sym typeface="Montserrat Medium"/>
              </a:rPr>
              <a:t>#TheFacesofFOX</a:t>
            </a:r>
            <a:endParaRPr lang="en-BE" sz="5488" dirty="0">
              <a:solidFill>
                <a:schemeClr val="bg1"/>
              </a:solidFill>
              <a:latin typeface="Montserrat Medium"/>
              <a:sym typeface="Montserrat Medium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7591E7-D6ED-4353-88E9-6FD3B6DBD2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66954" y="6034360"/>
            <a:ext cx="70398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GB" altLang="en-B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Century Gothic" panose="020B0502020202020204" pitchFamily="34" charset="0"/>
                <a:cs typeface="Tahoma" panose="020B0604030504040204" pitchFamily="34" charset="0"/>
              </a:rPr>
              <a:t>This project has received funding from the European Union’s Horizon 2020 research and innovation programme under grant agreement No 817683.</a:t>
            </a:r>
            <a:endParaRPr kumimoji="0" lang="en-GB" altLang="en-B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7D62D-2D8A-4D35-95CD-387AE87D51B8}"/>
              </a:ext>
            </a:extLst>
          </p:cNvPr>
          <p:cNvSpPr/>
          <p:nvPr userDrawn="1"/>
        </p:nvSpPr>
        <p:spPr>
          <a:xfrm>
            <a:off x="1288973" y="1291107"/>
            <a:ext cx="3866921" cy="4188214"/>
          </a:xfrm>
          <a:custGeom>
            <a:avLst/>
            <a:gdLst>
              <a:gd name="connsiteX0" fmla="*/ 0 w 3866921"/>
              <a:gd name="connsiteY0" fmla="*/ 0 h 4188214"/>
              <a:gd name="connsiteX1" fmla="*/ 3866921 w 3866921"/>
              <a:gd name="connsiteY1" fmla="*/ 0 h 4188214"/>
              <a:gd name="connsiteX2" fmla="*/ 3866921 w 3866921"/>
              <a:gd name="connsiteY2" fmla="*/ 4188214 h 4188214"/>
              <a:gd name="connsiteX3" fmla="*/ 0 w 3866921"/>
              <a:gd name="connsiteY3" fmla="*/ 4188214 h 4188214"/>
              <a:gd name="connsiteX4" fmla="*/ 0 w 3866921"/>
              <a:gd name="connsiteY4" fmla="*/ 0 h 418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921" h="4188214" extrusionOk="0">
                <a:moveTo>
                  <a:pt x="0" y="0"/>
                </a:moveTo>
                <a:cubicBezTo>
                  <a:pt x="787930" y="-101487"/>
                  <a:pt x="2471385" y="-162162"/>
                  <a:pt x="3866921" y="0"/>
                </a:cubicBezTo>
                <a:cubicBezTo>
                  <a:pt x="3927634" y="739279"/>
                  <a:pt x="3805849" y="3483476"/>
                  <a:pt x="3866921" y="4188214"/>
                </a:cubicBezTo>
                <a:cubicBezTo>
                  <a:pt x="3442641" y="4238279"/>
                  <a:pt x="1549190" y="4029765"/>
                  <a:pt x="0" y="4188214"/>
                </a:cubicBezTo>
                <a:cubicBezTo>
                  <a:pt x="-24452" y="3112935"/>
                  <a:pt x="-67663" y="648573"/>
                  <a:pt x="0" y="0"/>
                </a:cubicBezTo>
                <a:close/>
              </a:path>
            </a:pathLst>
          </a:custGeom>
          <a:noFill/>
          <a:ln w="50800" cmpd="sng">
            <a:solidFill>
              <a:srgbClr val="3A7846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PHOTO</a:t>
            </a:r>
            <a:endParaRPr lang="en-BE" dirty="0">
              <a:solidFill>
                <a:schemeClr val="accent6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4420720-246B-42B0-87DC-388E0ABE2C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071"/>
            <a:ext cx="1173482" cy="17465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8464BC-0DA1-4E66-94D5-C39C4CF58C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82" y="-14815"/>
            <a:ext cx="649872" cy="73699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0454D39-0BB9-4E72-8100-97502E5380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02" y="2947478"/>
            <a:ext cx="772156" cy="87547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F779D3-4BAC-45B7-86E2-3A6EF334BE8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9" y="5974316"/>
            <a:ext cx="665724" cy="87547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418E7B0-45B1-436C-BA38-13507674A6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" y="3701984"/>
            <a:ext cx="693723" cy="64971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83562CC-C1D9-4A15-A0AB-9ED1F985DF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44" y="204443"/>
            <a:ext cx="784160" cy="80768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9E3482A-3BEA-4BD4-A418-7B7AAAE94C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725">
            <a:off x="70609" y="1066032"/>
            <a:ext cx="829058" cy="67665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789E50-7C6F-432E-AACD-BEF65CF0C13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89" y="129995"/>
            <a:ext cx="1041877" cy="83610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06EC592-D9DF-48B0-975F-4AA89E2B784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32" y="1527284"/>
            <a:ext cx="736385" cy="82315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B6FDAF7-DD93-4062-8CCF-BE633403CD9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19">
            <a:off x="10929765" y="5873231"/>
            <a:ext cx="820892" cy="875472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CD4ADC1-C3CF-4F39-BD93-1A7A66B11DB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89">
            <a:off x="342620" y="2285010"/>
            <a:ext cx="536038" cy="93686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D7041E7-DB70-44DE-AC6D-A0BF36FE437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74">
            <a:off x="5886765" y="45360"/>
            <a:ext cx="1293530" cy="823156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55DC0E6-E9DB-4B22-811A-F2D79313CA1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094">
            <a:off x="11359502" y="4475228"/>
            <a:ext cx="838610" cy="8754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9C62CF-B286-47E9-9992-5B3B6B51F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8" y="6068164"/>
            <a:ext cx="824396" cy="5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16FED9-6D07-432C-AADB-88D34DF111B5}"/>
              </a:ext>
            </a:extLst>
          </p:cNvPr>
          <p:cNvSpPr txBox="1"/>
          <p:nvPr userDrawn="1"/>
        </p:nvSpPr>
        <p:spPr>
          <a:xfrm>
            <a:off x="1192336" y="5496993"/>
            <a:ext cx="612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400" dirty="0">
                <a:solidFill>
                  <a:schemeClr val="accent6">
                    <a:lumMod val="50000"/>
                  </a:schemeClr>
                </a:solidFill>
              </a:rPr>
              <a:t>fox-foodprocessinginabox.eu</a:t>
            </a:r>
          </a:p>
        </p:txBody>
      </p:sp>
    </p:spTree>
    <p:extLst>
      <p:ext uri="{BB962C8B-B14F-4D97-AF65-F5344CB8AC3E}">
        <p14:creationId xmlns:p14="http://schemas.microsoft.com/office/powerpoint/2010/main" val="3881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-foodprocessinginabox.eu/fox-introductory-leafl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B8971A-4818-49DA-B299-9B09B37A99B8}"/>
              </a:ext>
            </a:extLst>
          </p:cNvPr>
          <p:cNvSpPr txBox="1"/>
          <p:nvPr/>
        </p:nvSpPr>
        <p:spPr>
          <a:xfrm>
            <a:off x="5467761" y="1276432"/>
            <a:ext cx="256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7846"/>
                </a:solidFill>
                <a:latin typeface="Montserrat Medium"/>
              </a:rPr>
              <a:t>Name</a:t>
            </a:r>
          </a:p>
          <a:p>
            <a:r>
              <a:rPr lang="en-GB" sz="2000" dirty="0">
                <a:solidFill>
                  <a:srgbClr val="3A7846"/>
                </a:solidFill>
                <a:latin typeface="Montserrat Medium"/>
              </a:rPr>
              <a:t>Institute </a:t>
            </a:r>
            <a:endParaRPr lang="en-BE" sz="2000" dirty="0">
              <a:solidFill>
                <a:srgbClr val="3A7846"/>
              </a:solidFill>
              <a:latin typeface="Montserrat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A74C59-B362-4749-8132-E3F69D7A8A86}"/>
              </a:ext>
            </a:extLst>
          </p:cNvPr>
          <p:cNvSpPr/>
          <p:nvPr/>
        </p:nvSpPr>
        <p:spPr>
          <a:xfrm>
            <a:off x="5653739" y="3174286"/>
            <a:ext cx="4985840" cy="7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3A7846"/>
                </a:solidFill>
              </a:rPr>
              <a:t>The FOX project makes me think outside the box because…</a:t>
            </a:r>
          </a:p>
          <a:p>
            <a:pPr algn="r"/>
            <a:endParaRPr lang="en-GB" sz="2000" b="1" dirty="0">
              <a:solidFill>
                <a:srgbClr val="3A784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05067-2A42-40C6-98C5-185A45B4FC2A}"/>
              </a:ext>
            </a:extLst>
          </p:cNvPr>
          <p:cNvSpPr/>
          <p:nvPr/>
        </p:nvSpPr>
        <p:spPr>
          <a:xfrm>
            <a:off x="5773247" y="3865731"/>
            <a:ext cx="4985840" cy="170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rgbClr val="3A7846"/>
                </a:solidFill>
              </a:rPr>
              <a:t>“…text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endParaRPr lang="en-GB" sz="2000" dirty="0">
              <a:solidFill>
                <a:srgbClr val="3A7846"/>
              </a:solidFill>
            </a:endParaRPr>
          </a:p>
          <a:p>
            <a:pPr algn="r"/>
            <a:r>
              <a:rPr lang="en-GB" sz="2000" dirty="0">
                <a:solidFill>
                  <a:srgbClr val="3A7846"/>
                </a:solidFill>
              </a:rPr>
              <a:t>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endParaRPr lang="en-GB" sz="2000" dirty="0">
              <a:solidFill>
                <a:srgbClr val="3A7846"/>
              </a:solidFill>
            </a:endParaRPr>
          </a:p>
          <a:p>
            <a:pPr algn="r"/>
            <a:r>
              <a:rPr lang="en-GB" sz="2000" dirty="0">
                <a:solidFill>
                  <a:srgbClr val="3A7846"/>
                </a:solidFill>
              </a:rPr>
              <a:t>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”</a:t>
            </a:r>
            <a:endParaRPr lang="en-BE" sz="2000" dirty="0">
              <a:solidFill>
                <a:srgbClr val="3A7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42E6-62F7-4B96-B09E-4C194705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8" y="347441"/>
            <a:ext cx="1969460" cy="1390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F99E4-C10C-4C7D-9752-6B86A95DED51}"/>
              </a:ext>
            </a:extLst>
          </p:cNvPr>
          <p:cNvSpPr txBox="1"/>
          <p:nvPr/>
        </p:nvSpPr>
        <p:spPr>
          <a:xfrm>
            <a:off x="2509285" y="265628"/>
            <a:ext cx="523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3A7846"/>
                </a:solidFill>
                <a:latin typeface="Montserrat Medium"/>
              </a:rPr>
              <a:t>How to?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E849A-6942-4CC3-A9B0-5B0C2567F072}"/>
              </a:ext>
            </a:extLst>
          </p:cNvPr>
          <p:cNvSpPr txBox="1"/>
          <p:nvPr/>
        </p:nvSpPr>
        <p:spPr>
          <a:xfrm>
            <a:off x="357275" y="1782684"/>
            <a:ext cx="44217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Take a printed FOX leaflet. At least one FOX partner per organisation received some printed foldable leaflets. You can also print your own: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fox-foodprocessinginabox.eu/fox-introductory-leaflet/</a:t>
            </a:r>
            <a:endParaRPr lang="en-GB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5E3AC-841D-4E6D-95F1-AD66A1B25763}"/>
              </a:ext>
            </a:extLst>
          </p:cNvPr>
          <p:cNvSpPr txBox="1"/>
          <p:nvPr/>
        </p:nvSpPr>
        <p:spPr>
          <a:xfrm>
            <a:off x="5047963" y="1738343"/>
            <a:ext cx="3191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3: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Write 1-2 sentences on: “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How does the FOX project make me think outside the box?”</a:t>
            </a: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sentence would start for everyone like that: “The FOX project makes me think outside the box because…” </a:t>
            </a:r>
          </a:p>
          <a:p>
            <a:endParaRPr lang="en-B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3C6DB-B6F3-4E09-B25D-15E59689F1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r="22250" b="42548"/>
          <a:stretch>
            <a:fillRect/>
          </a:stretch>
        </p:blipFill>
        <p:spPr bwMode="auto">
          <a:xfrm>
            <a:off x="6643544" y="4900736"/>
            <a:ext cx="2279663" cy="169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he listens to the gift box">
            <a:extLst>
              <a:ext uri="{FF2B5EF4-FFF2-40B4-BE49-F238E27FC236}">
                <a16:creationId xmlns:a16="http://schemas.microsoft.com/office/drawing/2014/main" id="{59746072-CFA4-48BB-86D8-936A6E3FED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76" y="4427743"/>
            <a:ext cx="1285875" cy="192468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1ED4E0-77E3-4FF5-B6ED-14295F26AD26}"/>
              </a:ext>
            </a:extLst>
          </p:cNvPr>
          <p:cNvSpPr txBox="1"/>
          <p:nvPr/>
        </p:nvSpPr>
        <p:spPr>
          <a:xfrm>
            <a:off x="8961286" y="1732946"/>
            <a:ext cx="2722788" cy="106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</a:t>
            </a:r>
            <a:r>
              <a:rPr lang="nl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B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your text, your name 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and the name of your </a:t>
            </a:r>
            <a:r>
              <a:rPr lang="en-B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company/institution</a:t>
            </a:r>
            <a:r>
              <a:rPr lang="nl-B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as indicated on the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frame</a:t>
            </a:r>
            <a:r>
              <a:rPr lang="nl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in slide 1. </a:t>
            </a:r>
            <a:endParaRPr lang="en-B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F627F-7E1D-46DA-A686-466897EE9BE5}"/>
              </a:ext>
            </a:extLst>
          </p:cNvPr>
          <p:cNvSpPr txBox="1"/>
          <p:nvPr/>
        </p:nvSpPr>
        <p:spPr>
          <a:xfrm>
            <a:off x="8961286" y="3028183"/>
            <a:ext cx="2722788" cy="83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5: 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the frame or full .ppt back to us. We’ll keep you updated on the campaign’s latest.</a:t>
            </a:r>
            <a:endParaRPr lang="en-B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DAA7A-FF7C-414A-A68A-46A09C66209C}"/>
              </a:ext>
            </a:extLst>
          </p:cNvPr>
          <p:cNvSpPr txBox="1"/>
          <p:nvPr/>
        </p:nvSpPr>
        <p:spPr>
          <a:xfrm>
            <a:off x="9561250" y="4199138"/>
            <a:ext cx="219039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BE" sz="1600" b="1" dirty="0">
                <a:solidFill>
                  <a:srgbClr val="3A784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Useful tips for you picture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When possible, use natural day light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Make sure the leaflet stands out &amp; is recognisable in the picture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Don’t hesitate to change the perspective and use a particular background. The aim is to make it fun!</a:t>
            </a:r>
          </a:p>
          <a:p>
            <a:pPr lvl="0">
              <a:lnSpc>
                <a:spcPct val="106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BE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B2A7F-1D6E-4C1B-9CB3-8C96162F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8" y="2815561"/>
            <a:ext cx="2584817" cy="19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2222F5-7A07-431E-A6E2-AF5CF9A589E3}"/>
              </a:ext>
            </a:extLst>
          </p:cNvPr>
          <p:cNvSpPr txBox="1"/>
          <p:nvPr/>
        </p:nvSpPr>
        <p:spPr>
          <a:xfrm>
            <a:off x="315934" y="4977776"/>
            <a:ext cx="44217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2: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Picture time! 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Take a photo of yourself with the FOX leaflet box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Let your creativity guide you. Find some inspiration here: </a:t>
            </a:r>
          </a:p>
        </p:txBody>
      </p:sp>
    </p:spTree>
    <p:extLst>
      <p:ext uri="{BB962C8B-B14F-4D97-AF65-F5344CB8AC3E}">
        <p14:creationId xmlns:p14="http://schemas.microsoft.com/office/powerpoint/2010/main" val="210366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8FB04-2F93-44EB-8D54-A3C3C63BD587}"/>
              </a:ext>
            </a:extLst>
          </p:cNvPr>
          <p:cNvSpPr txBox="1"/>
          <p:nvPr/>
        </p:nvSpPr>
        <p:spPr>
          <a:xfrm>
            <a:off x="1249680" y="2983044"/>
            <a:ext cx="9692640" cy="17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800" b="1" kern="0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your contribution!</a:t>
            </a:r>
            <a:endParaRPr lang="en-BE" sz="4800" b="1" kern="0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26161-53F9-46E8-92A6-05C74E1FD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1" y="270506"/>
            <a:ext cx="2542037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2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239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Medium</vt:lpstr>
      <vt:lpstr>Tahoma</vt:lpstr>
      <vt:lpstr>Wingdings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Guilbert</dc:creator>
  <cp:lastModifiedBy>Inge de Bresser</cp:lastModifiedBy>
  <cp:revision>37</cp:revision>
  <dcterms:created xsi:type="dcterms:W3CDTF">2020-04-20T08:04:40Z</dcterms:created>
  <dcterms:modified xsi:type="dcterms:W3CDTF">2021-05-04T14:10:32Z</dcterms:modified>
</cp:coreProperties>
</file>